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47" autoAdjust="0"/>
    <p:restoredTop sz="94694"/>
  </p:normalViewPr>
  <p:slideViewPr>
    <p:cSldViewPr snapToGrid="0">
      <p:cViewPr varScale="1">
        <p:scale>
          <a:sx n="121" d="100"/>
          <a:sy n="121" d="100"/>
        </p:scale>
        <p:origin x="77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B141C6-D85E-4A50-89D1-E0E763AA72A4}" type="datetimeFigureOut">
              <a:rPr lang="de-DE" smtClean="0"/>
              <a:t>12.01.21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14C7B1-B19D-41C4-818E-24592D7ABC1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6271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Photo</a:t>
            </a:r>
            <a:r>
              <a:rPr lang="de-DE" dirty="0"/>
              <a:t> Daniel </a:t>
            </a:r>
            <a:r>
              <a:rPr lang="de-DE" dirty="0" err="1"/>
              <a:t>Liesner</a:t>
            </a:r>
            <a:r>
              <a:rPr lang="de-DE" dirty="0"/>
              <a:t>: </a:t>
            </a:r>
            <a:r>
              <a:rPr lang="de-DE" dirty="0" err="1"/>
              <a:t>preparation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samples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heat</a:t>
            </a:r>
            <a:r>
              <a:rPr lang="de-DE" baseline="0" dirty="0"/>
              <a:t> </a:t>
            </a:r>
            <a:r>
              <a:rPr lang="de-DE" baseline="0" dirty="0" err="1"/>
              <a:t>resilience</a:t>
            </a:r>
            <a:r>
              <a:rPr lang="de-DE" baseline="0" dirty="0"/>
              <a:t> </a:t>
            </a:r>
            <a:r>
              <a:rPr lang="de-DE" baseline="0" dirty="0" err="1"/>
              <a:t>experiments</a:t>
            </a:r>
            <a:r>
              <a:rPr lang="de-DE" baseline="0" dirty="0"/>
              <a:t> on </a:t>
            </a:r>
            <a:r>
              <a:rPr lang="de-DE" baseline="0" dirty="0" err="1"/>
              <a:t>Laminaria</a:t>
            </a:r>
            <a:r>
              <a:rPr lang="de-DE" baseline="0" dirty="0"/>
              <a:t> </a:t>
            </a:r>
            <a:r>
              <a:rPr lang="de-DE" baseline="0" dirty="0" err="1"/>
              <a:t>digitata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4C7B1-B19D-41C4-818E-24592D7ABC13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65332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Foto Inka Bartsch: not </a:t>
            </a:r>
            <a:r>
              <a:rPr lang="de-DE" dirty="0" err="1"/>
              <a:t>only</a:t>
            </a:r>
            <a:r>
              <a:rPr lang="de-DE" dirty="0"/>
              <a:t> </a:t>
            </a:r>
            <a:r>
              <a:rPr lang="de-DE" dirty="0" err="1"/>
              <a:t>macroalgal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exciting</a:t>
            </a:r>
            <a:r>
              <a:rPr lang="de-DE" dirty="0"/>
              <a:t>. </a:t>
            </a:r>
            <a:r>
              <a:rPr lang="de-DE" dirty="0" err="1"/>
              <a:t>Sighting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a Beluga </a:t>
            </a:r>
            <a:r>
              <a:rPr lang="de-DE" dirty="0" err="1"/>
              <a:t>whale</a:t>
            </a:r>
            <a:r>
              <a:rPr lang="de-DE" dirty="0"/>
              <a:t> in </a:t>
            </a:r>
            <a:r>
              <a:rPr lang="de-DE" dirty="0" err="1"/>
              <a:t>Kongsfjorden</a:t>
            </a:r>
            <a:r>
              <a:rPr lang="de-DE" baseline="0" dirty="0"/>
              <a:t> </a:t>
            </a:r>
            <a:r>
              <a:rPr lang="de-DE" baseline="0" dirty="0" err="1"/>
              <a:t>during</a:t>
            </a:r>
            <a:r>
              <a:rPr lang="de-DE" baseline="0" dirty="0"/>
              <a:t> 2019 </a:t>
            </a:r>
            <a:r>
              <a:rPr lang="de-DE" baseline="0" dirty="0" err="1"/>
              <a:t>summer</a:t>
            </a:r>
            <a:r>
              <a:rPr lang="de-DE" baseline="0" dirty="0"/>
              <a:t> </a:t>
            </a:r>
            <a:r>
              <a:rPr lang="de-DE" baseline="0" dirty="0" err="1"/>
              <a:t>campaign</a:t>
            </a:r>
            <a:r>
              <a:rPr lang="de-DE" baseline="0" dirty="0"/>
              <a:t> </a:t>
            </a:r>
            <a:r>
              <a:rPr lang="de-DE" baseline="0" dirty="0" err="1"/>
              <a:t>for</a:t>
            </a:r>
            <a:r>
              <a:rPr lang="de-DE" baseline="0" dirty="0"/>
              <a:t> MARFOR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4C7B1-B19D-41C4-818E-24592D7ABC13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80790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Foto: Inka Bartsch. </a:t>
            </a:r>
            <a:r>
              <a:rPr lang="de-DE" dirty="0" err="1"/>
              <a:t>Handover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in situ </a:t>
            </a:r>
            <a:r>
              <a:rPr lang="de-DE" dirty="0" err="1"/>
              <a:t>data</a:t>
            </a:r>
            <a:r>
              <a:rPr lang="de-DE" baseline="0" dirty="0"/>
              <a:t> </a:t>
            </a:r>
            <a:r>
              <a:rPr lang="de-DE" baseline="0" dirty="0" err="1"/>
              <a:t>taken</a:t>
            </a:r>
            <a:r>
              <a:rPr lang="de-DE" baseline="0" dirty="0"/>
              <a:t> </a:t>
            </a:r>
            <a:r>
              <a:rPr lang="de-DE" baseline="0" dirty="0" err="1"/>
              <a:t>by</a:t>
            </a:r>
            <a:r>
              <a:rPr lang="de-DE" baseline="0" dirty="0"/>
              <a:t> divers </a:t>
            </a:r>
            <a:r>
              <a:rPr lang="de-DE" baseline="0" dirty="0" err="1"/>
              <a:t>to</a:t>
            </a:r>
            <a:r>
              <a:rPr lang="de-DE" baseline="0" dirty="0"/>
              <a:t> </a:t>
            </a:r>
            <a:r>
              <a:rPr lang="de-DE" baseline="0" dirty="0" err="1"/>
              <a:t>assess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demography</a:t>
            </a:r>
            <a:r>
              <a:rPr lang="de-DE" baseline="0" dirty="0"/>
              <a:t> </a:t>
            </a:r>
            <a:r>
              <a:rPr lang="de-DE" baseline="0" dirty="0" err="1"/>
              <a:t>of</a:t>
            </a:r>
            <a:r>
              <a:rPr lang="de-DE" baseline="0" dirty="0"/>
              <a:t> </a:t>
            </a:r>
            <a:r>
              <a:rPr lang="de-DE" baseline="0" dirty="0" err="1"/>
              <a:t>Laminaria</a:t>
            </a:r>
            <a:r>
              <a:rPr lang="de-DE" baseline="0" dirty="0"/>
              <a:t> </a:t>
            </a:r>
            <a:r>
              <a:rPr lang="de-DE" baseline="0" dirty="0" err="1"/>
              <a:t>digitata</a:t>
            </a:r>
            <a:r>
              <a:rPr lang="de-DE" baseline="0" dirty="0"/>
              <a:t> in </a:t>
            </a:r>
            <a:r>
              <a:rPr lang="de-DE" baseline="0" dirty="0" err="1"/>
              <a:t>Kongsfjorden</a:t>
            </a:r>
            <a:r>
              <a:rPr lang="de-DE" baseline="0" dirty="0"/>
              <a:t> in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frame</a:t>
            </a:r>
            <a:r>
              <a:rPr lang="de-DE" baseline="0" dirty="0"/>
              <a:t> </a:t>
            </a:r>
            <a:r>
              <a:rPr lang="de-DE" baseline="0" dirty="0" err="1"/>
              <a:t>of</a:t>
            </a:r>
            <a:r>
              <a:rPr lang="de-DE" baseline="0" dirty="0"/>
              <a:t> MARFOR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4C7B1-B19D-41C4-818E-24592D7ABC13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93901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Foto: Daniel </a:t>
            </a:r>
            <a:r>
              <a:rPr lang="de-DE" dirty="0" err="1"/>
              <a:t>Liesner</a:t>
            </a:r>
            <a:r>
              <a:rPr lang="de-DE" dirty="0"/>
              <a:t>. </a:t>
            </a:r>
            <a:r>
              <a:rPr lang="de-DE" dirty="0" err="1"/>
              <a:t>Hairdressing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Laminaria</a:t>
            </a:r>
            <a:r>
              <a:rPr lang="de-DE" dirty="0"/>
              <a:t> </a:t>
            </a:r>
            <a:r>
              <a:rPr lang="de-DE" dirty="0" err="1"/>
              <a:t>digitata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taking</a:t>
            </a:r>
            <a:r>
              <a:rPr lang="de-DE" dirty="0"/>
              <a:t> </a:t>
            </a:r>
            <a:r>
              <a:rPr lang="de-DE" dirty="0" err="1"/>
              <a:t>photos</a:t>
            </a:r>
            <a:r>
              <a:rPr lang="de-DE" baseline="0" dirty="0"/>
              <a:t> in </a:t>
            </a:r>
            <a:r>
              <a:rPr lang="de-DE" baseline="0" dirty="0" err="1"/>
              <a:t>order</a:t>
            </a:r>
            <a:r>
              <a:rPr lang="de-DE" baseline="0" dirty="0"/>
              <a:t> </a:t>
            </a:r>
            <a:r>
              <a:rPr lang="de-DE" baseline="0" dirty="0" err="1"/>
              <a:t>to</a:t>
            </a:r>
            <a:r>
              <a:rPr lang="de-DE" baseline="0" dirty="0"/>
              <a:t> </a:t>
            </a:r>
            <a:r>
              <a:rPr lang="de-DE" baseline="0" dirty="0" err="1"/>
              <a:t>assess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leaf</a:t>
            </a:r>
            <a:r>
              <a:rPr lang="de-DE" baseline="0" dirty="0"/>
              <a:t> </a:t>
            </a:r>
            <a:r>
              <a:rPr lang="de-DE" baseline="0" dirty="0" err="1"/>
              <a:t>area</a:t>
            </a:r>
            <a:r>
              <a:rPr lang="de-DE" baseline="0" dirty="0"/>
              <a:t> </a:t>
            </a:r>
            <a:r>
              <a:rPr lang="de-DE" baseline="0" dirty="0" err="1"/>
              <a:t>of</a:t>
            </a:r>
            <a:r>
              <a:rPr lang="de-DE" baseline="0" dirty="0"/>
              <a:t> blades per m² </a:t>
            </a:r>
            <a:r>
              <a:rPr lang="de-DE" baseline="0" dirty="0" err="1"/>
              <a:t>as</a:t>
            </a:r>
            <a:r>
              <a:rPr lang="de-DE" baseline="0" dirty="0"/>
              <a:t> a </a:t>
            </a:r>
            <a:r>
              <a:rPr lang="de-DE" baseline="0" dirty="0" err="1"/>
              <a:t>proxy</a:t>
            </a:r>
            <a:r>
              <a:rPr lang="de-DE" baseline="0" dirty="0"/>
              <a:t> </a:t>
            </a:r>
            <a:r>
              <a:rPr lang="de-DE" baseline="0" dirty="0" err="1"/>
              <a:t>for</a:t>
            </a:r>
            <a:r>
              <a:rPr lang="de-DE" baseline="0" dirty="0"/>
              <a:t> </a:t>
            </a:r>
            <a:r>
              <a:rPr lang="de-DE" baseline="0" dirty="0" err="1"/>
              <a:t>kelp</a:t>
            </a:r>
            <a:r>
              <a:rPr lang="de-DE" baseline="0" dirty="0"/>
              <a:t> </a:t>
            </a:r>
            <a:r>
              <a:rPr lang="de-DE" baseline="0" dirty="0" err="1"/>
              <a:t>productivity</a:t>
            </a:r>
            <a:r>
              <a:rPr lang="de-DE" baseline="0" dirty="0"/>
              <a:t>. Summer 2019, </a:t>
            </a:r>
            <a:r>
              <a:rPr lang="de-DE" baseline="0" dirty="0" err="1"/>
              <a:t>Spitsbergen</a:t>
            </a:r>
            <a:r>
              <a:rPr lang="de-DE" baseline="0" dirty="0"/>
              <a:t>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4C7B1-B19D-41C4-818E-24592D7ABC13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82650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Foto: Inka Bartsch. </a:t>
            </a:r>
            <a:r>
              <a:rPr lang="de-DE" dirty="0" err="1"/>
              <a:t>Mixture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kelps</a:t>
            </a:r>
            <a:r>
              <a:rPr lang="de-DE" dirty="0"/>
              <a:t> </a:t>
            </a:r>
            <a:r>
              <a:rPr lang="de-DE" dirty="0" err="1"/>
              <a:t>Laminaria</a:t>
            </a:r>
            <a:r>
              <a:rPr lang="de-DE" dirty="0"/>
              <a:t> </a:t>
            </a:r>
            <a:r>
              <a:rPr lang="de-DE" dirty="0" err="1"/>
              <a:t>digitata</a:t>
            </a:r>
            <a:r>
              <a:rPr lang="de-DE" baseline="0" dirty="0"/>
              <a:t> </a:t>
            </a:r>
            <a:r>
              <a:rPr lang="de-DE" baseline="0" dirty="0" err="1"/>
              <a:t>and</a:t>
            </a:r>
            <a:r>
              <a:rPr lang="de-DE" baseline="0" dirty="0"/>
              <a:t> </a:t>
            </a:r>
            <a:r>
              <a:rPr lang="de-DE" baseline="0" dirty="0" err="1"/>
              <a:t>Hedophyllum</a:t>
            </a:r>
            <a:r>
              <a:rPr lang="de-DE" baseline="0" dirty="0"/>
              <a:t> </a:t>
            </a:r>
            <a:r>
              <a:rPr lang="de-DE" baseline="0" dirty="0" err="1"/>
              <a:t>nigripes</a:t>
            </a:r>
            <a:r>
              <a:rPr lang="de-DE" baseline="0" dirty="0"/>
              <a:t> </a:t>
            </a:r>
            <a:r>
              <a:rPr lang="de-DE" baseline="0" dirty="0" err="1"/>
              <a:t>for</a:t>
            </a:r>
            <a:r>
              <a:rPr lang="de-DE" baseline="0" dirty="0"/>
              <a:t> </a:t>
            </a:r>
            <a:r>
              <a:rPr lang="de-DE" baseline="0" dirty="0" err="1"/>
              <a:t>further</a:t>
            </a:r>
            <a:r>
              <a:rPr lang="de-DE" baseline="0" dirty="0"/>
              <a:t> </a:t>
            </a:r>
            <a:r>
              <a:rPr lang="de-DE" baseline="0" dirty="0" err="1"/>
              <a:t>analysis</a:t>
            </a:r>
            <a:r>
              <a:rPr lang="de-DE" baseline="0" dirty="0"/>
              <a:t> </a:t>
            </a:r>
            <a:r>
              <a:rPr lang="de-DE" baseline="0" dirty="0" err="1"/>
              <a:t>of</a:t>
            </a:r>
            <a:r>
              <a:rPr lang="de-DE" baseline="0" dirty="0"/>
              <a:t> </a:t>
            </a:r>
            <a:r>
              <a:rPr lang="de-DE" baseline="0" dirty="0" err="1"/>
              <a:t>demographic</a:t>
            </a:r>
            <a:r>
              <a:rPr lang="de-DE" baseline="0" dirty="0"/>
              <a:t> </a:t>
            </a:r>
            <a:r>
              <a:rPr lang="de-DE" baseline="0" dirty="0" err="1"/>
              <a:t>data</a:t>
            </a:r>
            <a:r>
              <a:rPr lang="de-DE" baseline="0" dirty="0"/>
              <a:t> in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frame</a:t>
            </a:r>
            <a:r>
              <a:rPr lang="de-DE" baseline="0" dirty="0"/>
              <a:t> </a:t>
            </a:r>
            <a:r>
              <a:rPr lang="de-DE" baseline="0" dirty="0" err="1"/>
              <a:t>of</a:t>
            </a:r>
            <a:r>
              <a:rPr lang="de-DE" baseline="0" dirty="0"/>
              <a:t> MARFOR. </a:t>
            </a:r>
            <a:r>
              <a:rPr lang="de-DE" baseline="0" dirty="0" err="1"/>
              <a:t>Each</a:t>
            </a:r>
            <a:r>
              <a:rPr lang="de-DE" baseline="0" dirty="0"/>
              <a:t> </a:t>
            </a:r>
            <a:r>
              <a:rPr lang="de-DE" baseline="0" dirty="0" err="1"/>
              <a:t>bundle</a:t>
            </a:r>
            <a:r>
              <a:rPr lang="de-DE" baseline="0" dirty="0"/>
              <a:t> </a:t>
            </a:r>
            <a:r>
              <a:rPr lang="de-DE" baseline="0" dirty="0" err="1"/>
              <a:t>represents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biomass</a:t>
            </a:r>
            <a:r>
              <a:rPr lang="de-DE" baseline="0" dirty="0"/>
              <a:t> </a:t>
            </a:r>
            <a:r>
              <a:rPr lang="de-DE" baseline="0" dirty="0" err="1"/>
              <a:t>for</a:t>
            </a:r>
            <a:r>
              <a:rPr lang="de-DE" baseline="0" dirty="0"/>
              <a:t> 1 m². Summer 2019. </a:t>
            </a:r>
            <a:r>
              <a:rPr lang="de-DE" baseline="0" dirty="0" err="1"/>
              <a:t>Kongsfjorden</a:t>
            </a:r>
            <a:r>
              <a:rPr lang="de-DE" baseline="0" dirty="0"/>
              <a:t>, </a:t>
            </a:r>
            <a:r>
              <a:rPr lang="de-DE" baseline="0" dirty="0" err="1"/>
              <a:t>Spitsbergen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4C7B1-B19D-41C4-818E-24592D7ABC13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49856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Photo</a:t>
            </a:r>
            <a:r>
              <a:rPr lang="de-DE" dirty="0"/>
              <a:t>: </a:t>
            </a:r>
            <a:r>
              <a:rPr lang="de-DE" dirty="0" err="1"/>
              <a:t>daniel</a:t>
            </a:r>
            <a:r>
              <a:rPr lang="de-DE" dirty="0"/>
              <a:t> </a:t>
            </a:r>
            <a:r>
              <a:rPr lang="de-DE" dirty="0" err="1"/>
              <a:t>Liesner</a:t>
            </a:r>
            <a:r>
              <a:rPr lang="de-DE" dirty="0"/>
              <a:t>.</a:t>
            </a:r>
            <a:r>
              <a:rPr lang="de-DE" baseline="0" dirty="0"/>
              <a:t> Determination </a:t>
            </a:r>
            <a:r>
              <a:rPr lang="de-DE" baseline="0" dirty="0" err="1"/>
              <a:t>of</a:t>
            </a:r>
            <a:r>
              <a:rPr lang="de-DE" baseline="0" dirty="0"/>
              <a:t> </a:t>
            </a:r>
            <a:r>
              <a:rPr lang="de-DE" baseline="0" dirty="0" err="1"/>
              <a:t>growth</a:t>
            </a:r>
            <a:r>
              <a:rPr lang="de-DE" baseline="0" dirty="0"/>
              <a:t> rate </a:t>
            </a:r>
            <a:r>
              <a:rPr lang="de-DE" baseline="0" dirty="0" err="1"/>
              <a:t>of</a:t>
            </a:r>
            <a:r>
              <a:rPr lang="de-DE" baseline="0" dirty="0"/>
              <a:t> juvenile </a:t>
            </a:r>
            <a:r>
              <a:rPr lang="de-DE" baseline="0" dirty="0" err="1"/>
              <a:t>kelps</a:t>
            </a:r>
            <a:r>
              <a:rPr lang="de-DE" baseline="0" dirty="0"/>
              <a:t> via </a:t>
            </a:r>
            <a:r>
              <a:rPr lang="de-DE" baseline="0" dirty="0" err="1"/>
              <a:t>photographic</a:t>
            </a:r>
            <a:r>
              <a:rPr lang="de-DE" baseline="0" dirty="0"/>
              <a:t> </a:t>
            </a:r>
            <a:r>
              <a:rPr lang="de-DE" baseline="0" dirty="0" err="1"/>
              <a:t>recording</a:t>
            </a:r>
            <a:r>
              <a:rPr lang="de-DE" baseline="0" dirty="0"/>
              <a:t> </a:t>
            </a:r>
            <a:r>
              <a:rPr lang="de-DE" baseline="0" dirty="0" err="1"/>
              <a:t>for</a:t>
            </a:r>
            <a:r>
              <a:rPr lang="de-DE" baseline="0" dirty="0"/>
              <a:t> </a:t>
            </a:r>
            <a:r>
              <a:rPr lang="de-DE" baseline="0" dirty="0" err="1"/>
              <a:t>plasticity</a:t>
            </a:r>
            <a:r>
              <a:rPr lang="de-DE" baseline="0" dirty="0"/>
              <a:t> </a:t>
            </a:r>
            <a:r>
              <a:rPr lang="de-DE" baseline="0" dirty="0" err="1"/>
              <a:t>analysis</a:t>
            </a:r>
            <a:r>
              <a:rPr lang="de-DE" baseline="0" dirty="0"/>
              <a:t> </a:t>
            </a:r>
            <a:r>
              <a:rPr lang="de-DE" baseline="0" dirty="0" err="1"/>
              <a:t>experiments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4C7B1-B19D-41C4-818E-24592D7ABC13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5737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Photo</a:t>
            </a:r>
            <a:r>
              <a:rPr lang="de-DE" dirty="0"/>
              <a:t>: ???. Daniel </a:t>
            </a:r>
            <a:r>
              <a:rPr lang="de-DE" dirty="0" err="1"/>
              <a:t>Liesner</a:t>
            </a:r>
            <a:r>
              <a:rPr lang="de-DE" baseline="0" dirty="0"/>
              <a:t> </a:t>
            </a:r>
            <a:r>
              <a:rPr lang="de-DE" baseline="0" dirty="0" err="1"/>
              <a:t>collecting</a:t>
            </a:r>
            <a:r>
              <a:rPr lang="de-DE" baseline="0" dirty="0"/>
              <a:t> </a:t>
            </a:r>
            <a:r>
              <a:rPr lang="de-DE" baseline="0" dirty="0" err="1"/>
              <a:t>Laminaria</a:t>
            </a:r>
            <a:r>
              <a:rPr lang="de-DE" baseline="0" dirty="0"/>
              <a:t> </a:t>
            </a:r>
            <a:r>
              <a:rPr lang="de-DE" baseline="0" dirty="0" err="1"/>
              <a:t>digitata</a:t>
            </a:r>
            <a:r>
              <a:rPr lang="de-DE" baseline="0" dirty="0"/>
              <a:t> </a:t>
            </a:r>
            <a:r>
              <a:rPr lang="de-DE" baseline="0" dirty="0" err="1"/>
              <a:t>near</a:t>
            </a:r>
            <a:r>
              <a:rPr lang="de-DE" baseline="0" dirty="0"/>
              <a:t> </a:t>
            </a:r>
            <a:r>
              <a:rPr lang="de-DE" baseline="0" dirty="0" err="1"/>
              <a:t>Tromsö</a:t>
            </a:r>
            <a:r>
              <a:rPr lang="de-DE" baseline="0" dirty="0"/>
              <a:t> (</a:t>
            </a:r>
            <a:r>
              <a:rPr lang="de-DE" baseline="0" dirty="0" err="1"/>
              <a:t>Norway</a:t>
            </a:r>
            <a:r>
              <a:rPr lang="de-DE" baseline="0" dirty="0"/>
              <a:t>) </a:t>
            </a:r>
            <a:r>
              <a:rPr lang="de-DE" baseline="0" dirty="0" err="1"/>
              <a:t>during</a:t>
            </a:r>
            <a:r>
              <a:rPr lang="de-DE" baseline="0" dirty="0"/>
              <a:t> </a:t>
            </a:r>
            <a:r>
              <a:rPr lang="de-DE" baseline="0" dirty="0" err="1"/>
              <a:t>summer</a:t>
            </a:r>
            <a:r>
              <a:rPr lang="de-DE" baseline="0" dirty="0"/>
              <a:t> 2018 </a:t>
            </a:r>
            <a:r>
              <a:rPr lang="de-DE" baseline="0" dirty="0" err="1"/>
              <a:t>for</a:t>
            </a:r>
            <a:r>
              <a:rPr lang="de-DE" baseline="0" dirty="0"/>
              <a:t> </a:t>
            </a:r>
            <a:r>
              <a:rPr lang="de-DE" baseline="0" dirty="0" err="1"/>
              <a:t>heat</a:t>
            </a:r>
            <a:r>
              <a:rPr lang="de-DE" baseline="0" dirty="0"/>
              <a:t> </a:t>
            </a:r>
            <a:r>
              <a:rPr lang="de-DE" baseline="0" dirty="0" err="1"/>
              <a:t>resilience</a:t>
            </a:r>
            <a:r>
              <a:rPr lang="de-DE" baseline="0" dirty="0"/>
              <a:t> </a:t>
            </a:r>
            <a:r>
              <a:rPr lang="de-DE" baseline="0" dirty="0" err="1"/>
              <a:t>experiments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4C7B1-B19D-41C4-818E-24592D7ABC13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98770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Photo</a:t>
            </a:r>
            <a:r>
              <a:rPr lang="de-DE" dirty="0"/>
              <a:t>: Daniel </a:t>
            </a:r>
            <a:r>
              <a:rPr lang="de-DE" dirty="0" err="1"/>
              <a:t>Liesner</a:t>
            </a:r>
            <a:r>
              <a:rPr lang="de-DE" dirty="0"/>
              <a:t>. </a:t>
            </a:r>
            <a:r>
              <a:rPr lang="de-DE" dirty="0" err="1"/>
              <a:t>Luckily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were</a:t>
            </a:r>
            <a:r>
              <a:rPr lang="de-DE" dirty="0"/>
              <a:t> </a:t>
            </a:r>
            <a:r>
              <a:rPr lang="de-DE" dirty="0" err="1"/>
              <a:t>spotting</a:t>
            </a:r>
            <a:r>
              <a:rPr lang="de-DE" dirty="0"/>
              <a:t> </a:t>
            </a:r>
            <a:r>
              <a:rPr lang="de-DE" dirty="0" err="1"/>
              <a:t>healthy</a:t>
            </a:r>
            <a:r>
              <a:rPr lang="de-DE" dirty="0"/>
              <a:t> </a:t>
            </a:r>
            <a:r>
              <a:rPr lang="de-DE" dirty="0" err="1"/>
              <a:t>Laminara</a:t>
            </a:r>
            <a:r>
              <a:rPr lang="de-DE" baseline="0" dirty="0"/>
              <a:t> </a:t>
            </a:r>
            <a:r>
              <a:rPr lang="de-DE" baseline="0" dirty="0" err="1"/>
              <a:t>digitata</a:t>
            </a:r>
            <a:r>
              <a:rPr lang="de-DE" baseline="0" dirty="0"/>
              <a:t> </a:t>
            </a:r>
            <a:r>
              <a:rPr lang="de-DE" baseline="0" dirty="0" err="1"/>
              <a:t>fields</a:t>
            </a:r>
            <a:r>
              <a:rPr lang="de-DE" baseline="0" dirty="0"/>
              <a:t> </a:t>
            </a:r>
            <a:r>
              <a:rPr lang="de-DE" baseline="0" dirty="0" err="1"/>
              <a:t>near</a:t>
            </a:r>
            <a:r>
              <a:rPr lang="de-DE" baseline="0" dirty="0"/>
              <a:t> </a:t>
            </a:r>
            <a:r>
              <a:rPr lang="de-DE" baseline="0" dirty="0" err="1"/>
              <a:t>to</a:t>
            </a:r>
            <a:r>
              <a:rPr lang="de-DE" baseline="0" dirty="0"/>
              <a:t> </a:t>
            </a:r>
            <a:r>
              <a:rPr lang="de-DE" baseline="0" dirty="0" err="1"/>
              <a:t>Tromsö</a:t>
            </a:r>
            <a:r>
              <a:rPr lang="de-DE" baseline="0" dirty="0"/>
              <a:t> </a:t>
            </a:r>
            <a:r>
              <a:rPr lang="de-DE" baseline="0" dirty="0" err="1"/>
              <a:t>that</a:t>
            </a:r>
            <a:r>
              <a:rPr lang="de-DE" baseline="0" dirty="0"/>
              <a:t> </a:t>
            </a:r>
            <a:r>
              <a:rPr lang="de-DE" baseline="0" dirty="0" err="1"/>
              <a:t>had</a:t>
            </a:r>
            <a:r>
              <a:rPr lang="de-DE" baseline="0" dirty="0"/>
              <a:t> not </a:t>
            </a:r>
            <a:r>
              <a:rPr lang="de-DE" baseline="0" dirty="0" err="1"/>
              <a:t>been</a:t>
            </a:r>
            <a:r>
              <a:rPr lang="de-DE" baseline="0" dirty="0"/>
              <a:t> </a:t>
            </a:r>
            <a:r>
              <a:rPr lang="de-DE" baseline="0" dirty="0" err="1"/>
              <a:t>grazed</a:t>
            </a:r>
            <a:r>
              <a:rPr lang="de-DE" baseline="0" dirty="0"/>
              <a:t> </a:t>
            </a:r>
            <a:r>
              <a:rPr lang="de-DE" baseline="0" dirty="0" err="1"/>
              <a:t>by</a:t>
            </a:r>
            <a:r>
              <a:rPr lang="de-DE" baseline="0" dirty="0"/>
              <a:t> </a:t>
            </a:r>
            <a:r>
              <a:rPr lang="de-DE" baseline="0" dirty="0" err="1"/>
              <a:t>sea</a:t>
            </a:r>
            <a:r>
              <a:rPr lang="de-DE" baseline="0" dirty="0"/>
              <a:t> </a:t>
            </a:r>
            <a:r>
              <a:rPr lang="de-DE" baseline="0" dirty="0" err="1"/>
              <a:t>urchins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4C7B1-B19D-41C4-818E-24592D7ABC13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67474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Foto: Inka Bartsch: Daniel </a:t>
            </a:r>
            <a:r>
              <a:rPr lang="de-DE" dirty="0" err="1"/>
              <a:t>Liesner</a:t>
            </a:r>
            <a:r>
              <a:rPr lang="de-DE" dirty="0"/>
              <a:t> (AWI)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Neusa</a:t>
            </a:r>
            <a:r>
              <a:rPr lang="de-DE" dirty="0"/>
              <a:t> Martins (CCMAR) </a:t>
            </a:r>
            <a:r>
              <a:rPr lang="de-DE" dirty="0" err="1"/>
              <a:t>cooperating</a:t>
            </a:r>
            <a:r>
              <a:rPr lang="de-DE" dirty="0"/>
              <a:t> in spring</a:t>
            </a:r>
            <a:r>
              <a:rPr lang="de-DE" baseline="0" dirty="0"/>
              <a:t> 2017 </a:t>
            </a:r>
            <a:r>
              <a:rPr lang="de-DE" baseline="0" dirty="0" err="1"/>
              <a:t>during</a:t>
            </a:r>
            <a:r>
              <a:rPr lang="de-DE" baseline="0" dirty="0"/>
              <a:t> </a:t>
            </a:r>
            <a:r>
              <a:rPr lang="de-DE" baseline="0" dirty="0" err="1"/>
              <a:t>collection</a:t>
            </a:r>
            <a:r>
              <a:rPr lang="de-DE" baseline="0" dirty="0"/>
              <a:t> </a:t>
            </a:r>
            <a:r>
              <a:rPr lang="de-DE" baseline="0" dirty="0" err="1"/>
              <a:t>of</a:t>
            </a:r>
            <a:r>
              <a:rPr lang="de-DE" baseline="0" dirty="0"/>
              <a:t> </a:t>
            </a:r>
            <a:r>
              <a:rPr lang="de-DE" baseline="0" dirty="0" err="1"/>
              <a:t>Laminaria</a:t>
            </a:r>
            <a:r>
              <a:rPr lang="de-DE" baseline="0" dirty="0"/>
              <a:t> </a:t>
            </a:r>
            <a:r>
              <a:rPr lang="de-DE" baseline="0" dirty="0" err="1"/>
              <a:t>digitata</a:t>
            </a:r>
            <a:r>
              <a:rPr lang="de-DE" baseline="0" dirty="0"/>
              <a:t> at Helgoland (North </a:t>
            </a:r>
            <a:r>
              <a:rPr lang="de-DE" baseline="0" dirty="0" err="1"/>
              <a:t>Sea</a:t>
            </a:r>
            <a:r>
              <a:rPr lang="de-DE" baseline="0" dirty="0"/>
              <a:t>)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4C7B1-B19D-41C4-818E-24592D7ABC13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38018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Foto: Inka Bartsch. Work </a:t>
            </a:r>
            <a:r>
              <a:rPr lang="de-DE" dirty="0" err="1"/>
              <a:t>group</a:t>
            </a:r>
            <a:r>
              <a:rPr lang="de-DE" dirty="0"/>
              <a:t> at AWI in </a:t>
            </a:r>
            <a:r>
              <a:rPr lang="de-DE" dirty="0" err="1"/>
              <a:t>times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Corona.</a:t>
            </a:r>
            <a:r>
              <a:rPr lang="de-DE" baseline="0" dirty="0"/>
              <a:t> Spring 2021. </a:t>
            </a:r>
            <a:r>
              <a:rPr lang="de-DE" baseline="0" dirty="0" err="1"/>
              <a:t>Good</a:t>
            </a:r>
            <a:r>
              <a:rPr lang="de-DE" baseline="0" dirty="0"/>
              <a:t> bye </a:t>
            </a:r>
            <a:r>
              <a:rPr lang="de-DE" baseline="0" dirty="0" err="1"/>
              <a:t>session</a:t>
            </a:r>
            <a:r>
              <a:rPr lang="de-DE" baseline="0" dirty="0"/>
              <a:t> </a:t>
            </a:r>
            <a:r>
              <a:rPr lang="de-DE" baseline="0" dirty="0" err="1"/>
              <a:t>for</a:t>
            </a:r>
            <a:r>
              <a:rPr lang="de-DE" baseline="0" dirty="0"/>
              <a:t> </a:t>
            </a:r>
            <a:r>
              <a:rPr lang="de-DE" baseline="0" dirty="0" err="1"/>
              <a:t>master</a:t>
            </a:r>
            <a:r>
              <a:rPr lang="de-DE" baseline="0" dirty="0"/>
              <a:t> </a:t>
            </a:r>
            <a:r>
              <a:rPr lang="de-DE" baseline="0" dirty="0" err="1"/>
              <a:t>students</a:t>
            </a:r>
            <a:r>
              <a:rPr lang="de-DE" baseline="0" dirty="0"/>
              <a:t> Laura </a:t>
            </a:r>
            <a:r>
              <a:rPr lang="de-DE" baseline="0" dirty="0" err="1"/>
              <a:t>Pageault</a:t>
            </a:r>
            <a:r>
              <a:rPr lang="de-DE" baseline="0" dirty="0"/>
              <a:t> </a:t>
            </a:r>
            <a:r>
              <a:rPr lang="de-DE" baseline="0" dirty="0" err="1"/>
              <a:t>and</a:t>
            </a:r>
            <a:r>
              <a:rPr lang="de-DE" baseline="0" dirty="0"/>
              <a:t> Clément </a:t>
            </a:r>
            <a:r>
              <a:rPr lang="de-DE" baseline="0" dirty="0" err="1"/>
              <a:t>Gauci</a:t>
            </a:r>
            <a:r>
              <a:rPr lang="de-DE" baseline="0" dirty="0"/>
              <a:t> </a:t>
            </a:r>
            <a:r>
              <a:rPr lang="de-DE" baseline="0" dirty="0" err="1"/>
              <a:t>from</a:t>
            </a:r>
            <a:r>
              <a:rPr lang="de-DE" baseline="0" dirty="0"/>
              <a:t> AMU </a:t>
            </a:r>
            <a:r>
              <a:rPr lang="de-DE" baseline="0" dirty="0" err="1"/>
              <a:t>having</a:t>
            </a:r>
            <a:r>
              <a:rPr lang="de-DE" baseline="0" dirty="0"/>
              <a:t> </a:t>
            </a:r>
            <a:r>
              <a:rPr lang="de-DE" baseline="0" dirty="0" err="1"/>
              <a:t>worked</a:t>
            </a:r>
            <a:r>
              <a:rPr lang="de-DE" baseline="0" dirty="0"/>
              <a:t> in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context</a:t>
            </a:r>
            <a:r>
              <a:rPr lang="de-DE" baseline="0" dirty="0"/>
              <a:t> </a:t>
            </a:r>
            <a:r>
              <a:rPr lang="de-DE" baseline="0" dirty="0" err="1"/>
              <a:t>of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MARFOR </a:t>
            </a:r>
            <a:r>
              <a:rPr lang="de-DE" baseline="0" dirty="0" err="1"/>
              <a:t>project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4C7B1-B19D-41C4-818E-24592D7ABC13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07917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Foto: Inka Bartsch. Inka Bartsch, Katharina Zacher </a:t>
            </a:r>
            <a:r>
              <a:rPr lang="de-DE" dirty="0" err="1"/>
              <a:t>and</a:t>
            </a:r>
            <a:r>
              <a:rPr lang="de-DE" dirty="0"/>
              <a:t> Daniel </a:t>
            </a:r>
            <a:r>
              <a:rPr lang="de-DE" dirty="0" err="1"/>
              <a:t>Liesner</a:t>
            </a:r>
            <a:r>
              <a:rPr lang="de-DE" baseline="0" dirty="0"/>
              <a:t> in </a:t>
            </a:r>
            <a:r>
              <a:rPr lang="de-DE" baseline="0" dirty="0" err="1"/>
              <a:t>summer</a:t>
            </a:r>
            <a:r>
              <a:rPr lang="de-DE" baseline="0" dirty="0"/>
              <a:t> 2019 at </a:t>
            </a:r>
            <a:r>
              <a:rPr lang="de-DE" baseline="0" dirty="0" err="1"/>
              <a:t>the</a:t>
            </a:r>
            <a:r>
              <a:rPr lang="de-DE" baseline="0" dirty="0"/>
              <a:t> Marine Laboratory </a:t>
            </a:r>
            <a:r>
              <a:rPr lang="de-DE" baseline="0" dirty="0" err="1"/>
              <a:t>taking</a:t>
            </a:r>
            <a:r>
              <a:rPr lang="de-DE" baseline="0" dirty="0"/>
              <a:t> </a:t>
            </a:r>
            <a:r>
              <a:rPr lang="de-DE" baseline="0" dirty="0" err="1"/>
              <a:t>samples</a:t>
            </a:r>
            <a:r>
              <a:rPr lang="de-DE" baseline="0" dirty="0"/>
              <a:t> </a:t>
            </a:r>
            <a:r>
              <a:rPr lang="de-DE" baseline="0" dirty="0" err="1"/>
              <a:t>of</a:t>
            </a:r>
            <a:r>
              <a:rPr lang="de-DE" baseline="0" dirty="0"/>
              <a:t> </a:t>
            </a:r>
            <a:r>
              <a:rPr lang="de-DE" baseline="0" dirty="0" err="1"/>
              <a:t>Laminaria</a:t>
            </a:r>
            <a:r>
              <a:rPr lang="de-DE" baseline="0" dirty="0"/>
              <a:t> </a:t>
            </a:r>
            <a:r>
              <a:rPr lang="de-DE" baseline="0" dirty="0" err="1"/>
              <a:t>digitata</a:t>
            </a:r>
            <a:r>
              <a:rPr lang="de-DE" baseline="0" dirty="0"/>
              <a:t> </a:t>
            </a:r>
            <a:r>
              <a:rPr lang="de-DE" baseline="0" dirty="0" err="1"/>
              <a:t>for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heat</a:t>
            </a:r>
            <a:r>
              <a:rPr lang="de-DE" baseline="0" dirty="0"/>
              <a:t> </a:t>
            </a:r>
            <a:r>
              <a:rPr lang="de-DE" baseline="0" dirty="0" err="1"/>
              <a:t>resilience</a:t>
            </a:r>
            <a:r>
              <a:rPr lang="de-DE" baseline="0" dirty="0"/>
              <a:t> </a:t>
            </a:r>
            <a:r>
              <a:rPr lang="de-DE" baseline="0" dirty="0" err="1"/>
              <a:t>experiment</a:t>
            </a:r>
            <a:r>
              <a:rPr lang="de-DE" baseline="0" dirty="0"/>
              <a:t> </a:t>
            </a:r>
            <a:r>
              <a:rPr lang="de-DE" baseline="0" dirty="0" err="1"/>
              <a:t>along</a:t>
            </a:r>
            <a:r>
              <a:rPr lang="de-DE" baseline="0" dirty="0"/>
              <a:t> </a:t>
            </a:r>
            <a:r>
              <a:rPr lang="de-DE" baseline="0" dirty="0" err="1"/>
              <a:t>latidudinal</a:t>
            </a:r>
            <a:r>
              <a:rPr lang="de-DE" baseline="0" dirty="0"/>
              <a:t> </a:t>
            </a:r>
            <a:r>
              <a:rPr lang="de-DE" baseline="0" dirty="0" err="1"/>
              <a:t>gradients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4C7B1-B19D-41C4-818E-24592D7ABC13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57018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Foto: Daniel </a:t>
            </a:r>
            <a:r>
              <a:rPr lang="de-DE" dirty="0" err="1"/>
              <a:t>Liesner</a:t>
            </a:r>
            <a:r>
              <a:rPr lang="de-DE" dirty="0"/>
              <a:t>. Inka Bartsch</a:t>
            </a:r>
            <a:r>
              <a:rPr lang="de-DE" baseline="0" dirty="0"/>
              <a:t> </a:t>
            </a:r>
            <a:r>
              <a:rPr lang="de-DE" baseline="0" dirty="0" err="1"/>
              <a:t>collecting</a:t>
            </a:r>
            <a:r>
              <a:rPr lang="de-DE" baseline="0" dirty="0"/>
              <a:t> </a:t>
            </a:r>
            <a:r>
              <a:rPr lang="de-DE" baseline="0" dirty="0" err="1"/>
              <a:t>seaweeds</a:t>
            </a:r>
            <a:r>
              <a:rPr lang="de-DE" baseline="0" dirty="0"/>
              <a:t> in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context</a:t>
            </a:r>
            <a:r>
              <a:rPr lang="de-DE" baseline="0" dirty="0"/>
              <a:t> </a:t>
            </a:r>
            <a:r>
              <a:rPr lang="de-DE" baseline="0" dirty="0" err="1"/>
              <a:t>of</a:t>
            </a:r>
            <a:r>
              <a:rPr lang="de-DE" baseline="0" dirty="0"/>
              <a:t> MARFOR in </a:t>
            </a:r>
            <a:r>
              <a:rPr lang="de-DE" baseline="0" dirty="0" err="1"/>
              <a:t>Kongsfjorden</a:t>
            </a:r>
            <a:r>
              <a:rPr lang="de-DE" baseline="0" dirty="0"/>
              <a:t>, </a:t>
            </a:r>
            <a:r>
              <a:rPr lang="de-DE" baseline="0" dirty="0" err="1"/>
              <a:t>Spitsbergen</a:t>
            </a:r>
            <a:r>
              <a:rPr lang="de-DE" baseline="0" dirty="0"/>
              <a:t> in </a:t>
            </a:r>
            <a:r>
              <a:rPr lang="de-DE" baseline="0" dirty="0" err="1"/>
              <a:t>summer</a:t>
            </a:r>
            <a:r>
              <a:rPr lang="de-DE" baseline="0" dirty="0"/>
              <a:t> 2019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4C7B1-B19D-41C4-818E-24592D7ABC13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04270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Foto: Inka Bartsch. Working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kelps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not </a:t>
            </a:r>
            <a:r>
              <a:rPr lang="de-DE" dirty="0" err="1"/>
              <a:t>always</a:t>
            </a:r>
            <a:r>
              <a:rPr lang="de-DE" dirty="0"/>
              <a:t> a clean </a:t>
            </a:r>
            <a:r>
              <a:rPr lang="de-DE" dirty="0" err="1"/>
              <a:t>business</a:t>
            </a:r>
            <a:r>
              <a:rPr lang="de-DE" dirty="0"/>
              <a:t>.</a:t>
            </a:r>
            <a:r>
              <a:rPr lang="de-DE" baseline="0" dirty="0"/>
              <a:t> After </a:t>
            </a:r>
            <a:r>
              <a:rPr lang="de-DE" baseline="0" dirty="0" err="1"/>
              <a:t>anaylsing</a:t>
            </a:r>
            <a:r>
              <a:rPr lang="de-DE" baseline="0" dirty="0"/>
              <a:t> in situ </a:t>
            </a:r>
            <a:r>
              <a:rPr lang="de-DE" baseline="0" dirty="0" err="1"/>
              <a:t>samples</a:t>
            </a:r>
            <a:r>
              <a:rPr lang="de-DE" baseline="0" dirty="0"/>
              <a:t> </a:t>
            </a:r>
            <a:r>
              <a:rPr lang="de-DE" baseline="0" dirty="0" err="1"/>
              <a:t>for</a:t>
            </a:r>
            <a:r>
              <a:rPr lang="de-DE" baseline="0" dirty="0"/>
              <a:t> </a:t>
            </a:r>
            <a:r>
              <a:rPr lang="de-DE" baseline="0" dirty="0" err="1"/>
              <a:t>demographic</a:t>
            </a:r>
            <a:r>
              <a:rPr lang="de-DE" baseline="0" dirty="0"/>
              <a:t> </a:t>
            </a:r>
            <a:r>
              <a:rPr lang="de-DE" baseline="0" dirty="0" err="1"/>
              <a:t>data</a:t>
            </a:r>
            <a:r>
              <a:rPr lang="de-DE" baseline="0" dirty="0"/>
              <a:t> on </a:t>
            </a:r>
            <a:r>
              <a:rPr lang="de-DE" baseline="0" dirty="0" err="1"/>
              <a:t>Laminaria</a:t>
            </a:r>
            <a:r>
              <a:rPr lang="de-DE" baseline="0" dirty="0"/>
              <a:t> </a:t>
            </a:r>
            <a:r>
              <a:rPr lang="de-DE" baseline="0" dirty="0" err="1"/>
              <a:t>digitata</a:t>
            </a:r>
            <a:r>
              <a:rPr lang="de-DE" baseline="0" dirty="0"/>
              <a:t> in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frame</a:t>
            </a:r>
            <a:r>
              <a:rPr lang="de-DE" baseline="0" dirty="0"/>
              <a:t> </a:t>
            </a:r>
            <a:r>
              <a:rPr lang="de-DE" baseline="0" dirty="0" err="1"/>
              <a:t>of</a:t>
            </a:r>
            <a:r>
              <a:rPr lang="de-DE" baseline="0" dirty="0"/>
              <a:t> MARFOR in </a:t>
            </a:r>
            <a:r>
              <a:rPr lang="de-DE" baseline="0" dirty="0" err="1"/>
              <a:t>summer</a:t>
            </a:r>
            <a:r>
              <a:rPr lang="de-DE" baseline="0" dirty="0"/>
              <a:t> 2019 in Ny </a:t>
            </a:r>
            <a:r>
              <a:rPr lang="de-DE" baseline="0" dirty="0" err="1"/>
              <a:t>Alesund</a:t>
            </a:r>
            <a:r>
              <a:rPr lang="de-DE" baseline="0" dirty="0"/>
              <a:t>, </a:t>
            </a:r>
            <a:r>
              <a:rPr lang="de-DE" baseline="0" dirty="0" err="1"/>
              <a:t>Spitsbergen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4C7B1-B19D-41C4-818E-24592D7ABC13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7064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16797-3CBA-475F-98CE-B90CC09C473F}" type="datetimeFigureOut">
              <a:rPr lang="de-DE" smtClean="0"/>
              <a:t>12.01.21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6E86F-A006-4B59-9FA3-F3ABE42FA21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9904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16797-3CBA-475F-98CE-B90CC09C473F}" type="datetimeFigureOut">
              <a:rPr lang="de-DE" smtClean="0"/>
              <a:t>12.01.21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6E86F-A006-4B59-9FA3-F3ABE42FA21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4443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16797-3CBA-475F-98CE-B90CC09C473F}" type="datetimeFigureOut">
              <a:rPr lang="de-DE" smtClean="0"/>
              <a:t>12.01.21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6E86F-A006-4B59-9FA3-F3ABE42FA21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97033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16797-3CBA-475F-98CE-B90CC09C473F}" type="datetimeFigureOut">
              <a:rPr lang="de-DE" smtClean="0"/>
              <a:t>12.01.21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6E86F-A006-4B59-9FA3-F3ABE42FA21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3258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16797-3CBA-475F-98CE-B90CC09C473F}" type="datetimeFigureOut">
              <a:rPr lang="de-DE" smtClean="0"/>
              <a:t>12.01.21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6E86F-A006-4B59-9FA3-F3ABE42FA21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14281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16797-3CBA-475F-98CE-B90CC09C473F}" type="datetimeFigureOut">
              <a:rPr lang="de-DE" smtClean="0"/>
              <a:t>12.01.21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6E86F-A006-4B59-9FA3-F3ABE42FA21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1885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16797-3CBA-475F-98CE-B90CC09C473F}" type="datetimeFigureOut">
              <a:rPr lang="de-DE" smtClean="0"/>
              <a:t>12.01.21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6E86F-A006-4B59-9FA3-F3ABE42FA21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9194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16797-3CBA-475F-98CE-B90CC09C473F}" type="datetimeFigureOut">
              <a:rPr lang="de-DE" smtClean="0"/>
              <a:t>12.01.21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6E86F-A006-4B59-9FA3-F3ABE42FA21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2361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16797-3CBA-475F-98CE-B90CC09C473F}" type="datetimeFigureOut">
              <a:rPr lang="de-DE" smtClean="0"/>
              <a:t>12.01.21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6E86F-A006-4B59-9FA3-F3ABE42FA21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7489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16797-3CBA-475F-98CE-B90CC09C473F}" type="datetimeFigureOut">
              <a:rPr lang="de-DE" smtClean="0"/>
              <a:t>12.01.21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6E86F-A006-4B59-9FA3-F3ABE42FA21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31083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16797-3CBA-475F-98CE-B90CC09C473F}" type="datetimeFigureOut">
              <a:rPr lang="de-DE" smtClean="0"/>
              <a:t>12.01.21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6E86F-A006-4B59-9FA3-F3ABE42FA21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7096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C16797-3CBA-475F-98CE-B90CC09C473F}" type="datetimeFigureOut">
              <a:rPr lang="de-DE" smtClean="0"/>
              <a:t>12.01.21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16E86F-A006-4B59-9FA3-F3ABE42FA21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7643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4693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7057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0">
            <a:off x="2139331" y="864000"/>
            <a:ext cx="6912000" cy="51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6377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5218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205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567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575" y="0"/>
            <a:ext cx="51448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8374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2820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5242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3962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8975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161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7499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378</Words>
  <Application>Microsoft Macintosh PowerPoint</Application>
  <PresentationFormat>Widescreen</PresentationFormat>
  <Paragraphs>26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Alfred-Wegener-Institut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MARFOR</dc:title>
  <dc:creator>Inka Bartsch</dc:creator>
  <cp:lastModifiedBy>Jorge Manuel Ferreira de Assis</cp:lastModifiedBy>
  <cp:revision>8</cp:revision>
  <dcterms:created xsi:type="dcterms:W3CDTF">2021-01-08T16:47:25Z</dcterms:created>
  <dcterms:modified xsi:type="dcterms:W3CDTF">2021-01-12T14:11:04Z</dcterms:modified>
</cp:coreProperties>
</file>